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  <p:sldId id="269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8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88"/>
    <p:restoredTop sz="94620"/>
  </p:normalViewPr>
  <p:slideViewPr>
    <p:cSldViewPr snapToGrid="0" snapToObjects="1">
      <p:cViewPr varScale="1">
        <p:scale>
          <a:sx n="61" d="100"/>
          <a:sy n="61" d="100"/>
        </p:scale>
        <p:origin x="248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4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7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2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2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5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4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7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5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6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13512-7195-AA4F-AA63-27CF6D08923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28F27-0FB0-0843-9CEE-682803ABD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2844800"/>
            <a:ext cx="1663700" cy="1663700"/>
          </a:xfrm>
          <a:prstGeom prst="rect">
            <a:avLst/>
          </a:prstGeom>
          <a:solidFill>
            <a:srgbClr val="0070C0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66" y="2844800"/>
            <a:ext cx="1663700" cy="1663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2846917"/>
            <a:ext cx="1663700" cy="1663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833" y="2844800"/>
            <a:ext cx="16637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5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2781298"/>
            <a:ext cx="1756833" cy="17568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67" y="2783414"/>
            <a:ext cx="1756833" cy="17568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234" y="2781299"/>
            <a:ext cx="1756833" cy="17568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300" y="2781299"/>
            <a:ext cx="1756833" cy="175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7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9764"/>
            <a:ext cx="3008691" cy="16848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75" y="2789764"/>
            <a:ext cx="3008691" cy="1684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550" y="2743198"/>
            <a:ext cx="3008691" cy="1684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491" y="2743197"/>
            <a:ext cx="3008691" cy="168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3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2844800"/>
            <a:ext cx="1663700" cy="1663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681" y="2885115"/>
            <a:ext cx="1663700" cy="1663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036" y="2885115"/>
            <a:ext cx="3008691" cy="16848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727" y="2823633"/>
            <a:ext cx="3008691" cy="168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3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56" y="2823632"/>
            <a:ext cx="3008691" cy="16848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447" y="2823632"/>
            <a:ext cx="3008691" cy="1684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91" y="2823632"/>
            <a:ext cx="1468965" cy="14689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044" y="2823631"/>
            <a:ext cx="1468965" cy="14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2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56" y="1525774"/>
            <a:ext cx="3008691" cy="16848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371" y="1529526"/>
            <a:ext cx="3008691" cy="1684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062" y="1633724"/>
            <a:ext cx="1468965" cy="14689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831" y="1555475"/>
            <a:ext cx="1468965" cy="14689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00" y="1765698"/>
            <a:ext cx="1258742" cy="12587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565" y="1738835"/>
            <a:ext cx="1258742" cy="125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25772"/>
            <a:ext cx="2433484" cy="13627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980" y="1555475"/>
            <a:ext cx="2426780" cy="1358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680" y="1566088"/>
            <a:ext cx="1348384" cy="13483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373" y="1634773"/>
            <a:ext cx="1279699" cy="1279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759" y="1629781"/>
            <a:ext cx="1258742" cy="12587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066" y="1629781"/>
            <a:ext cx="1258742" cy="125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2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13</cp:revision>
  <dcterms:created xsi:type="dcterms:W3CDTF">2017-10-12T20:01:27Z</dcterms:created>
  <dcterms:modified xsi:type="dcterms:W3CDTF">2018-03-19T12:34:21Z</dcterms:modified>
</cp:coreProperties>
</file>