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1" r:id="rId3"/>
    <p:sldId id="262" r:id="rId4"/>
    <p:sldId id="263" r:id="rId5"/>
    <p:sldId id="257" r:id="rId6"/>
    <p:sldId id="260" r:id="rId7"/>
    <p:sldId id="258" r:id="rId8"/>
    <p:sldId id="259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8"/>
    <p:restoredTop sz="94620"/>
  </p:normalViewPr>
  <p:slideViewPr>
    <p:cSldViewPr snapToGrid="0" snapToObjects="1">
      <p:cViewPr varScale="1">
        <p:scale>
          <a:sx n="87" d="100"/>
          <a:sy n="87" d="100"/>
        </p:scale>
        <p:origin x="1824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7F740-75D9-554B-B5F3-4DA23BFD0FEE}" type="datetimeFigureOut">
              <a:rPr lang="en-US" smtClean="0"/>
              <a:pPr/>
              <a:t>9/14/18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34BE42-9464-2949-83C0-B3E71DA3147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7F740-75D9-554B-B5F3-4DA23BFD0FEE}" type="datetimeFigureOut">
              <a:rPr lang="en-US" smtClean="0"/>
              <a:pPr/>
              <a:t>9/14/18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34BE42-9464-2949-83C0-B3E71DA3147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7F740-75D9-554B-B5F3-4DA23BFD0FEE}" type="datetimeFigureOut">
              <a:rPr lang="en-US" smtClean="0"/>
              <a:pPr/>
              <a:t>9/14/18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34BE42-9464-2949-83C0-B3E71DA3147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7F740-75D9-554B-B5F3-4DA23BFD0FEE}" type="datetimeFigureOut">
              <a:rPr lang="en-US" smtClean="0"/>
              <a:pPr/>
              <a:t>9/14/18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34BE42-9464-2949-83C0-B3E71DA3147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7F740-75D9-554B-B5F3-4DA23BFD0FEE}" type="datetimeFigureOut">
              <a:rPr lang="en-US" smtClean="0"/>
              <a:pPr/>
              <a:t>9/14/18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34BE42-9464-2949-83C0-B3E71DA3147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7F740-75D9-554B-B5F3-4DA23BFD0FEE}" type="datetimeFigureOut">
              <a:rPr lang="en-US" smtClean="0"/>
              <a:pPr/>
              <a:t>9/14/18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34BE42-9464-2949-83C0-B3E71DA3147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7F740-75D9-554B-B5F3-4DA23BFD0FEE}" type="datetimeFigureOut">
              <a:rPr lang="en-US" smtClean="0"/>
              <a:pPr/>
              <a:t>9/14/18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34BE42-9464-2949-83C0-B3E71DA3147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7F740-75D9-554B-B5F3-4DA23BFD0FEE}" type="datetimeFigureOut">
              <a:rPr lang="en-US" smtClean="0"/>
              <a:pPr/>
              <a:t>9/14/18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34BE42-9464-2949-83C0-B3E71DA3147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7F740-75D9-554B-B5F3-4DA23BFD0FEE}" type="datetimeFigureOut">
              <a:rPr lang="en-US" smtClean="0"/>
              <a:pPr/>
              <a:t>9/14/18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34BE42-9464-2949-83C0-B3E71DA3147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7F740-75D9-554B-B5F3-4DA23BFD0FEE}" type="datetimeFigureOut">
              <a:rPr lang="en-US" smtClean="0"/>
              <a:pPr/>
              <a:t>9/14/18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34BE42-9464-2949-83C0-B3E71DA3147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7F740-75D9-554B-B5F3-4DA23BFD0FEE}" type="datetimeFigureOut">
              <a:rPr lang="en-US" smtClean="0"/>
              <a:pPr/>
              <a:t>9/14/18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34BE42-9464-2949-83C0-B3E71DA3147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57F740-75D9-554B-B5F3-4DA23BFD0FEE}" type="datetimeFigureOut">
              <a:rPr lang="en-US" smtClean="0"/>
              <a:pPr/>
              <a:t>9/14/18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34BE42-9464-2949-83C0-B3E71DA3147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7534"/>
            <a:ext cx="7772400" cy="1470025"/>
          </a:xfrm>
        </p:spPr>
        <p:txBody>
          <a:bodyPr>
            <a:normAutofit/>
          </a:bodyPr>
          <a:lstStyle/>
          <a:p>
            <a:r>
              <a:rPr lang="en-US" dirty="0" smtClean="0"/>
              <a:t>Create a Melody</a:t>
            </a:r>
            <a:br>
              <a:rPr lang="en-US" dirty="0" smtClean="0"/>
            </a:br>
            <a:r>
              <a:rPr lang="en-US" dirty="0" smtClean="0"/>
              <a:t>Solfege activity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1" y="3237270"/>
            <a:ext cx="8126360" cy="2647335"/>
          </a:xfrm>
        </p:spPr>
        <p:txBody>
          <a:bodyPr/>
          <a:lstStyle/>
          <a:p>
            <a:r>
              <a:rPr lang="en-US" dirty="0" smtClean="0"/>
              <a:t>I can create a musical idea. </a:t>
            </a:r>
          </a:p>
          <a:p>
            <a:r>
              <a:rPr lang="en-US" dirty="0" smtClean="0"/>
              <a:t>I can create a call and answer idea.</a:t>
            </a:r>
          </a:p>
          <a:p>
            <a:r>
              <a:rPr lang="en-US" b="1"/>
              <a:t>I can work with a partner to create a call and response musical idea using solfege.</a:t>
            </a:r>
            <a:endParaRPr lang="en-US"/>
          </a:p>
          <a:p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6075627"/>
          </a:xfrm>
        </p:spPr>
        <p:txBody>
          <a:bodyPr/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188" y="5694185"/>
            <a:ext cx="1323572" cy="797432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4759" y="5851855"/>
            <a:ext cx="1433699" cy="814409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2794" y="5722792"/>
            <a:ext cx="1323572" cy="797432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3737" y="5775655"/>
            <a:ext cx="1433699" cy="814409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1025" y="5751398"/>
            <a:ext cx="1323572" cy="797432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3330" y="5794899"/>
            <a:ext cx="1302245" cy="753931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7404" y="5925548"/>
            <a:ext cx="1323572" cy="797432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1890" y="5775655"/>
            <a:ext cx="1302245" cy="753931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5730" y="5667009"/>
            <a:ext cx="1302245" cy="753931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0538" y="5813755"/>
            <a:ext cx="1433699" cy="814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22927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6075627"/>
          </a:xfrm>
        </p:spPr>
        <p:txBody>
          <a:bodyPr/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188" y="5694185"/>
            <a:ext cx="1323572" cy="797432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4759" y="5851855"/>
            <a:ext cx="1433699" cy="814409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2794" y="5722792"/>
            <a:ext cx="1323572" cy="797432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3737" y="5775655"/>
            <a:ext cx="1433699" cy="814409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1025" y="5751398"/>
            <a:ext cx="1323572" cy="797432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3330" y="5794899"/>
            <a:ext cx="1302245" cy="753931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7404" y="5925548"/>
            <a:ext cx="1323572" cy="797432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1890" y="5775655"/>
            <a:ext cx="1302245" cy="753931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5730" y="5667009"/>
            <a:ext cx="1302245" cy="753931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0538" y="5813755"/>
            <a:ext cx="1433699" cy="814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03345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6075627"/>
          </a:xfrm>
        </p:spPr>
        <p:txBody>
          <a:bodyPr/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188" y="5694185"/>
            <a:ext cx="1323572" cy="797432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4759" y="5851855"/>
            <a:ext cx="1433699" cy="814409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2794" y="5722792"/>
            <a:ext cx="1323572" cy="797432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3737" y="5775655"/>
            <a:ext cx="1433699" cy="814409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1025" y="5751398"/>
            <a:ext cx="1323572" cy="797432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3330" y="5794899"/>
            <a:ext cx="1302245" cy="753931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7404" y="5925548"/>
            <a:ext cx="1323572" cy="797432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1890" y="5775655"/>
            <a:ext cx="1302245" cy="753931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5730" y="5667009"/>
            <a:ext cx="1302245" cy="753931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0538" y="5813755"/>
            <a:ext cx="1433699" cy="814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89465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6075627"/>
          </a:xfrm>
        </p:spPr>
        <p:txBody>
          <a:bodyPr/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rot="10800000" flipH="1">
            <a:off x="457200" y="3751360"/>
            <a:ext cx="82296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764" y="2740302"/>
            <a:ext cx="1323572" cy="797432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604" y="1136868"/>
            <a:ext cx="1433699" cy="814409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4591" y="2717953"/>
            <a:ext cx="1323572" cy="797432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587" y="4129754"/>
            <a:ext cx="1433699" cy="814409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1025" y="5751398"/>
            <a:ext cx="1323572" cy="797432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9058" y="4799101"/>
            <a:ext cx="1302245" cy="753931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4591" y="5751398"/>
            <a:ext cx="1323572" cy="797432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2352" y="1951277"/>
            <a:ext cx="1302245" cy="753931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6075627"/>
          </a:xfrm>
        </p:spPr>
        <p:txBody>
          <a:bodyPr/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rot="10800000" flipH="1">
            <a:off x="457200" y="3751360"/>
            <a:ext cx="82296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254" y="274637"/>
            <a:ext cx="1323572" cy="797432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1764" y="4001860"/>
            <a:ext cx="1680691" cy="101259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4548" y="4940708"/>
            <a:ext cx="1981200" cy="1143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2585" y="2104394"/>
            <a:ext cx="1279544" cy="786747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7341" y="2091710"/>
            <a:ext cx="1300173" cy="79943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9692" y="1172464"/>
            <a:ext cx="1333373" cy="753269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7482" y="2104394"/>
            <a:ext cx="1300173" cy="799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18982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6075627"/>
          </a:xfrm>
        </p:spPr>
        <p:txBody>
          <a:bodyPr/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rot="10800000" flipH="1">
            <a:off x="457200" y="3010636"/>
            <a:ext cx="82296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773" y="1912535"/>
            <a:ext cx="1323572" cy="797432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604" y="133284"/>
            <a:ext cx="1433699" cy="814409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4591" y="1907776"/>
            <a:ext cx="1323572" cy="797432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3737" y="5775655"/>
            <a:ext cx="1433699" cy="814409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1025" y="5751398"/>
            <a:ext cx="1323572" cy="797432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3330" y="5794899"/>
            <a:ext cx="1302245" cy="753931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7404" y="5925548"/>
            <a:ext cx="1323572" cy="797432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1688" y="1053728"/>
            <a:ext cx="1302245" cy="753931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5730" y="5947299"/>
            <a:ext cx="1302245" cy="753931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137" y="5928055"/>
            <a:ext cx="1433699" cy="814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73008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6075627"/>
          </a:xfrm>
        </p:spPr>
        <p:txBody>
          <a:bodyPr/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rot="10800000" flipH="1">
            <a:off x="457200" y="3010636"/>
            <a:ext cx="82296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773" y="1912535"/>
            <a:ext cx="1323572" cy="797432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604" y="133284"/>
            <a:ext cx="1433699" cy="814409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4591" y="1907776"/>
            <a:ext cx="1323572" cy="797432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3737" y="5775655"/>
            <a:ext cx="1433699" cy="814409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1025" y="5751398"/>
            <a:ext cx="1323572" cy="797432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3330" y="5794899"/>
            <a:ext cx="1302245" cy="753931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7404" y="5925548"/>
            <a:ext cx="1323572" cy="797432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1688" y="1053728"/>
            <a:ext cx="1302245" cy="753931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5730" y="5947299"/>
            <a:ext cx="1302245" cy="753931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137" y="5928055"/>
            <a:ext cx="1433699" cy="814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80827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284</TotalTime>
  <Words>36</Words>
  <Application>Microsoft Macintosh PowerPoint</Application>
  <PresentationFormat>On-screen Show (4:3)</PresentationFormat>
  <Paragraphs>11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Calibri</vt:lpstr>
      <vt:lpstr>Arial</vt:lpstr>
      <vt:lpstr>Office Theme</vt:lpstr>
      <vt:lpstr>Create a Melody Solfege activity</vt:lpstr>
      <vt:lpstr>    </vt:lpstr>
      <vt:lpstr>    </vt:lpstr>
      <vt:lpstr>    </vt:lpstr>
      <vt:lpstr>    </vt:lpstr>
      <vt:lpstr>    </vt:lpstr>
      <vt:lpstr>    </vt:lpstr>
      <vt:lpstr>    </vt:lpstr>
    </vt:vector>
  </TitlesOfParts>
  <Company>Lincoln Public Schools</Company>
  <LinksUpToDate>false</LinksUpToDate>
  <SharedDoc>false</SharedDoc>
  <HyperlinksChanged>false</HyperlinksChanged>
  <AppVersion>15.0029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Where is ________?</dc:title>
  <dc:creator>Local Admin</dc:creator>
  <cp:lastModifiedBy>Microsoft Office User</cp:lastModifiedBy>
  <cp:revision>10</cp:revision>
  <dcterms:created xsi:type="dcterms:W3CDTF">2016-09-06T13:06:24Z</dcterms:created>
  <dcterms:modified xsi:type="dcterms:W3CDTF">2018-09-14T18:51:42Z</dcterms:modified>
</cp:coreProperties>
</file>